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076137172" r:id="rId2"/>
    <p:sldId id="301" r:id="rId3"/>
    <p:sldId id="260" r:id="rId4"/>
    <p:sldId id="366" r:id="rId5"/>
    <p:sldId id="2134805733" r:id="rId6"/>
    <p:sldId id="362" r:id="rId7"/>
    <p:sldId id="2076137129" r:id="rId8"/>
    <p:sldId id="2134805723" r:id="rId9"/>
    <p:sldId id="5079" r:id="rId10"/>
    <p:sldId id="5080" r:id="rId11"/>
    <p:sldId id="2076137130" r:id="rId12"/>
    <p:sldId id="2134805724" r:id="rId13"/>
    <p:sldId id="2134805731" r:id="rId14"/>
    <p:sldId id="4963" r:id="rId15"/>
    <p:sldId id="2076137131" r:id="rId16"/>
    <p:sldId id="2134805732" r:id="rId17"/>
    <p:sldId id="2076137171" r:id="rId18"/>
    <p:sldId id="5018" r:id="rId19"/>
    <p:sldId id="2076137126" r:id="rId20"/>
    <p:sldId id="2076137127" r:id="rId21"/>
    <p:sldId id="2076137128" r:id="rId22"/>
    <p:sldId id="4987" r:id="rId23"/>
    <p:sldId id="4997" r:id="rId24"/>
    <p:sldId id="4998" r:id="rId25"/>
    <p:sldId id="5000" r:id="rId26"/>
    <p:sldId id="5001" r:id="rId27"/>
    <p:sldId id="4977" r:id="rId28"/>
    <p:sldId id="367" r:id="rId29"/>
    <p:sldId id="4982" r:id="rId30"/>
    <p:sldId id="369" r:id="rId31"/>
    <p:sldId id="370" r:id="rId32"/>
    <p:sldId id="2076137124" r:id="rId33"/>
    <p:sldId id="368" r:id="rId34"/>
    <p:sldId id="4999" r:id="rId35"/>
    <p:sldId id="4983" r:id="rId36"/>
    <p:sldId id="4989" r:id="rId37"/>
    <p:sldId id="4994" r:id="rId38"/>
    <p:sldId id="4990" r:id="rId39"/>
    <p:sldId id="4991" r:id="rId40"/>
    <p:sldId id="4992" r:id="rId41"/>
    <p:sldId id="4995" r:id="rId42"/>
    <p:sldId id="484" r:id="rId43"/>
    <p:sldId id="485" r:id="rId44"/>
    <p:sldId id="4988" r:id="rId45"/>
    <p:sldId id="4981" r:id="rId46"/>
    <p:sldId id="380" r:id="rId47"/>
    <p:sldId id="376" r:id="rId48"/>
    <p:sldId id="4993" r:id="rId49"/>
    <p:sldId id="4996" r:id="rId50"/>
    <p:sldId id="360" r:id="rId51"/>
    <p:sldId id="359" r:id="rId52"/>
    <p:sldId id="346" r:id="rId53"/>
    <p:sldId id="347" r:id="rId54"/>
    <p:sldId id="352" r:id="rId55"/>
    <p:sldId id="361" r:id="rId56"/>
    <p:sldId id="365" r:id="rId57"/>
    <p:sldId id="351" r:id="rId58"/>
    <p:sldId id="348" r:id="rId59"/>
    <p:sldId id="349" r:id="rId60"/>
    <p:sldId id="355" r:id="rId61"/>
    <p:sldId id="354" r:id="rId62"/>
    <p:sldId id="356" r:id="rId63"/>
    <p:sldId id="4965" r:id="rId64"/>
    <p:sldId id="4968" r:id="rId65"/>
    <p:sldId id="4973" r:id="rId66"/>
    <p:sldId id="4974" r:id="rId67"/>
    <p:sldId id="4975" r:id="rId68"/>
    <p:sldId id="4976" r:id="rId69"/>
    <p:sldId id="4969" r:id="rId70"/>
    <p:sldId id="4970" r:id="rId71"/>
    <p:sldId id="363" r:id="rId72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076137172"/>
            <p14:sldId id="301"/>
            <p14:sldId id="260"/>
            <p14:sldId id="366"/>
            <p14:sldId id="2134805733"/>
            <p14:sldId id="362"/>
            <p14:sldId id="2076137129"/>
            <p14:sldId id="2134805723"/>
            <p14:sldId id="5079"/>
            <p14:sldId id="5080"/>
            <p14:sldId id="2076137130"/>
            <p14:sldId id="2134805724"/>
            <p14:sldId id="2134805731"/>
            <p14:sldId id="4963"/>
            <p14:sldId id="2076137131"/>
            <p14:sldId id="2134805732"/>
            <p14:sldId id="2076137171"/>
            <p14:sldId id="5018"/>
            <p14:sldId id="2076137126"/>
          </p14:sldIdLst>
        </p14:section>
        <p14:section name="Day 1" id="{94E4BC8D-4C6B-497C-AF0B-DB8F23016922}">
          <p14:sldIdLst>
            <p14:sldId id="2076137127"/>
            <p14:sldId id="2076137128"/>
            <p14:sldId id="4987"/>
            <p14:sldId id="4997"/>
            <p14:sldId id="4998"/>
            <p14:sldId id="5000"/>
            <p14:sldId id="5001"/>
            <p14:sldId id="4977"/>
            <p14:sldId id="367"/>
            <p14:sldId id="4982"/>
            <p14:sldId id="369"/>
            <p14:sldId id="370"/>
            <p14:sldId id="2076137124"/>
            <p14:sldId id="368"/>
            <p14:sldId id="4999"/>
            <p14:sldId id="4983"/>
            <p14:sldId id="4989"/>
            <p14:sldId id="4994"/>
            <p14:sldId id="4990"/>
            <p14:sldId id="4991"/>
            <p14:sldId id="4992"/>
            <p14:sldId id="4995"/>
            <p14:sldId id="484"/>
            <p14:sldId id="485"/>
            <p14:sldId id="4988"/>
            <p14:sldId id="4981"/>
            <p14:sldId id="380"/>
            <p14:sldId id="376"/>
          </p14:sldIdLst>
        </p14:section>
        <p14:section name="Day 2" id="{317F7FAE-0188-4DFF-B682-3D22C5E0868F}">
          <p14:sldIdLst>
            <p14:sldId id="4993"/>
            <p14:sldId id="4996"/>
          </p14:sldIdLst>
        </p14:section>
        <p14:section name="Outro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12" d="100"/>
          <a:sy n="112" d="100"/>
        </p:scale>
        <p:origin x="108" y="4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Mon, 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1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4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4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07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7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56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28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77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20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01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10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4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3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5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82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947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8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50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Mon, 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9635" y="7145"/>
            <a:ext cx="555526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6023C-A5CD-47BE-8A05-7AC44842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08" y="1257423"/>
            <a:ext cx="3092748" cy="309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08" y="682639"/>
            <a:ext cx="4671583" cy="42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96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3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 descr="A stool with blue labels&#10;&#10;Description automatically generated">
            <a:extLst>
              <a:ext uri="{FF2B5EF4-FFF2-40B4-BE49-F238E27FC236}">
                <a16:creationId xmlns:a16="http://schemas.microsoft.com/office/drawing/2014/main" id="{7A43C21C-0627-87CC-6FEB-8C1EF1C93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" y="57920"/>
            <a:ext cx="8999374" cy="502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AZ-104 Latest Updates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AB20A-F397-C60A-5C5A-A31B7D7D5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88" y="841179"/>
            <a:ext cx="5554307" cy="346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 Engineer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32B48-96F7-0B74-2414-E3E23C58E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09" y="1781274"/>
            <a:ext cx="7152381" cy="15809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35091" y="199346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Engineer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3ACF2-BFED-D9F7-984C-5E8B5181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886035"/>
            <a:ext cx="7314286" cy="137142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97250" y="2024017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AZ-500</a:t>
            </a:r>
          </a:p>
        </p:txBody>
      </p:sp>
    </p:spTree>
    <p:extLst>
      <p:ext uri="{BB962C8B-B14F-4D97-AF65-F5344CB8AC3E}">
        <p14:creationId xmlns:p14="http://schemas.microsoft.com/office/powerpoint/2010/main" val="4243454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F20E5-C22D-0DD5-DAB8-D86A92C9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598"/>
            <a:ext cx="9144000" cy="116230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504484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C7EE7C-96B3-A77D-A5B4-7EE777363D99}"/>
              </a:ext>
            </a:extLst>
          </p:cNvPr>
          <p:cNvSpPr/>
          <p:nvPr/>
        </p:nvSpPr>
        <p:spPr>
          <a:xfrm>
            <a:off x="166156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4019001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DevOps Engineer Expert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588C9-C4F0-6293-5F4F-6A39B631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" y="1531245"/>
            <a:ext cx="8690356" cy="20810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755775" y="1531245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755775" y="357574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163964" y="2477962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51251" y="206584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Thank You Very Much...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Study: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Connect: </a:t>
            </a:r>
            <a:r>
              <a:rPr lang="en-US" b="1" dirty="0">
                <a:solidFill>
                  <a:srgbClr val="0070C0"/>
                </a:solidFill>
              </a:rPr>
              <a:t>timw.info/linkedin</a:t>
            </a:r>
          </a:p>
          <a:p>
            <a:r>
              <a:rPr lang="en-US" dirty="0"/>
              <a:t>Visit: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085" y="2814077"/>
            <a:ext cx="1495283" cy="1495283"/>
          </a:xfrm>
          <a:prstGeom prst="rect">
            <a:avLst/>
          </a:prstGeom>
        </p:spPr>
      </p:pic>
      <p:pic>
        <p:nvPicPr>
          <p:cNvPr id="5" name="Picture 4" descr="A person wearing glasses and a jacket&#10;&#10;Description automatically generated">
            <a:extLst>
              <a:ext uri="{FF2B5EF4-FFF2-40B4-BE49-F238E27FC236}">
                <a16:creationId xmlns:a16="http://schemas.microsoft.com/office/drawing/2014/main" id="{A587B711-AC20-4840-C06F-29E023E80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263" y="877648"/>
            <a:ext cx="1634314" cy="182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37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923108"/>
            <a:ext cx="3590636" cy="3297282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Former Microsoft FTE, Azure Governance</a:t>
            </a:r>
          </a:p>
          <a:p>
            <a:r>
              <a:rPr lang="en-US" dirty="0"/>
              <a:t>Connect:</a:t>
            </a:r>
            <a:r>
              <a:rPr lang="en-US" b="1" dirty="0">
                <a:solidFill>
                  <a:srgbClr val="0070C0"/>
                </a:solidFill>
              </a:rPr>
              <a:t> timw.info/linkedin</a:t>
            </a:r>
          </a:p>
          <a:p>
            <a:r>
              <a:rPr lang="en-US" dirty="0"/>
              <a:t>Web: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82701-85F0-0FE7-DF01-4399B4FA4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3" y="2053457"/>
            <a:ext cx="1036585" cy="1036585"/>
          </a:xfrm>
          <a:prstGeom prst="rect">
            <a:avLst/>
          </a:prstGeom>
        </p:spPr>
      </p:pic>
      <p:pic>
        <p:nvPicPr>
          <p:cNvPr id="7" name="Picture 6" descr="A person wearing glasses and a jacket&#10;&#10;Description automatically generated">
            <a:extLst>
              <a:ext uri="{FF2B5EF4-FFF2-40B4-BE49-F238E27FC236}">
                <a16:creationId xmlns:a16="http://schemas.microsoft.com/office/drawing/2014/main" id="{D97CFE6D-CDAD-876D-E76B-DF0B137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179" y="1096398"/>
            <a:ext cx="2636398" cy="295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AutoShape 2" descr="Windows VM in Azure">
            <a:extLst>
              <a:ext uri="{FF2B5EF4-FFF2-40B4-BE49-F238E27FC236}">
                <a16:creationId xmlns:a16="http://schemas.microsoft.com/office/drawing/2014/main" id="{330C6E5F-829D-4EA9-A5A1-D301056D8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9811A-85D2-4374-9C99-DAA443E8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07" y="672472"/>
            <a:ext cx="6722385" cy="42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97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6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4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48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6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6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09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868756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94506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0"/>
              </a:spcBef>
            </a:pPr>
            <a:r>
              <a:rPr lang="en-GB" dirty="0"/>
              <a:t>Manage Azure identities and governance (20–25%)</a:t>
            </a:r>
          </a:p>
          <a:p>
            <a:pPr>
              <a:spcBef>
                <a:spcPts val="100"/>
              </a:spcBef>
            </a:pPr>
            <a:r>
              <a:rPr lang="en-GB" dirty="0"/>
              <a:t>Implement and manage storage (15–20%)</a:t>
            </a:r>
          </a:p>
          <a:p>
            <a:pPr>
              <a:spcBef>
                <a:spcPts val="100"/>
              </a:spcBef>
            </a:pPr>
            <a:r>
              <a:rPr lang="en-GB" dirty="0"/>
              <a:t>Deploy and manage Azure compute resources (20–25%)</a:t>
            </a:r>
          </a:p>
          <a:p>
            <a:pPr>
              <a:spcBef>
                <a:spcPts val="100"/>
              </a:spcBef>
            </a:pPr>
            <a:r>
              <a:rPr lang="en-GB" dirty="0"/>
              <a:t>Implement and manage virtual networking (15–20%)</a:t>
            </a:r>
          </a:p>
          <a:p>
            <a:pPr>
              <a:spcBef>
                <a:spcPts val="100"/>
              </a:spcBef>
            </a:pPr>
            <a:r>
              <a:rPr lang="en-GB" dirty="0"/>
              <a:t>Monitor and maintain Azure resources (10–15%)</a:t>
            </a:r>
          </a:p>
          <a:p>
            <a:pPr>
              <a:spcBef>
                <a:spcPts val="100"/>
              </a:spcBef>
            </a:pPr>
            <a:r>
              <a:rPr lang="en-GB" dirty="0"/>
              <a:t>Microsoft certification strategy tips and tricks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24874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6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3376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378099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831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12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2272916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82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9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241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4EA8E-0AA4-07A9-FBB8-412D446F27A7}"/>
              </a:ext>
            </a:extLst>
          </p:cNvPr>
          <p:cNvSpPr txBox="1"/>
          <p:nvPr/>
        </p:nvSpPr>
        <p:spPr>
          <a:xfrm>
            <a:off x="2008669" y="1149531"/>
            <a:ext cx="589788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09:00 am  -  Start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10:00 am  -  8-min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11:00 am  -  8-min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12:00 pm  -  8-min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01:00 pm  -  8-min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02:00 pm  -  Finish</a:t>
            </a:r>
          </a:p>
        </p:txBody>
      </p:sp>
    </p:spTree>
    <p:extLst>
      <p:ext uri="{BB962C8B-B14F-4D97-AF65-F5344CB8AC3E}">
        <p14:creationId xmlns:p14="http://schemas.microsoft.com/office/powerpoint/2010/main" val="41503830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4"/>
            <a:ext cx="8681776" cy="1077615"/>
            <a:chOff x="231112" y="2110085"/>
            <a:chExt cx="8681776" cy="9233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130378" y="2110085"/>
              <a:ext cx="48832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824084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74" y="783770"/>
            <a:ext cx="4279051" cy="41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78" y="861004"/>
            <a:ext cx="6983643" cy="36541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3892</TotalTime>
  <Words>649</Words>
  <Application>Microsoft Office PowerPoint</Application>
  <PresentationFormat>On-screen Show (16:9)</PresentationFormat>
  <Paragraphs>217</Paragraphs>
  <Slides>71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Courier New</vt:lpstr>
      <vt:lpstr>Gotham Light</vt:lpstr>
      <vt:lpstr>Times New Roman</vt:lpstr>
      <vt:lpstr>Standard_LiveLessons_2017</vt:lpstr>
      <vt:lpstr>Exam AZ-104: Microsoft Azure Administrator Crash Course</vt:lpstr>
      <vt:lpstr>Tim Warner</vt:lpstr>
      <vt:lpstr>Agenda</vt:lpstr>
      <vt:lpstr>Course Expectations</vt:lpstr>
      <vt:lpstr>Break Schedule (Central Time)</vt:lpstr>
      <vt:lpstr>Course Materials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 </vt:lpstr>
      <vt:lpstr>Exam AZ-104 Latest Updates</vt:lpstr>
      <vt:lpstr>Azure Network Engineer</vt:lpstr>
      <vt:lpstr>Azure Security Engineer</vt:lpstr>
      <vt:lpstr>Azure Solutions Architect</vt:lpstr>
      <vt:lpstr>Microsoft DevOps Engineer Expert</vt:lpstr>
      <vt:lpstr>Thank You! Thank You Very Much...</vt:lpstr>
      <vt:lpstr>Azure Virtual Machine</vt:lpstr>
      <vt:lpstr>Availability Set</vt:lpstr>
      <vt:lpstr>Availability Zone</vt:lpstr>
      <vt:lpstr>Instant Restore</vt:lpstr>
      <vt:lpstr>Azure Site Recovery (ASR)</vt:lpstr>
      <vt:lpstr>Azure Monitor</vt:lpstr>
      <vt:lpstr>Azure Log Analytics</vt:lpstr>
      <vt:lpstr>Azure Subscriptions</vt:lpstr>
      <vt:lpstr>Azure Management Scopes</vt:lpstr>
      <vt:lpstr>Storage</vt:lpstr>
      <vt:lpstr>Storage Account Replication</vt:lpstr>
      <vt:lpstr>Storage Account Replication</vt:lpstr>
      <vt:lpstr>Storage Account Replication</vt:lpstr>
      <vt:lpstr>Shared Access Signature (SAS)</vt:lpstr>
      <vt:lpstr>Monitoring</vt:lpstr>
      <vt:lpstr>Compute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Azure App Service</vt:lpstr>
      <vt:lpstr>Running Containers in Azure</vt:lpstr>
      <vt:lpstr>Docker Lifecycle</vt:lpstr>
      <vt:lpstr>Identity and Governance </vt:lpstr>
      <vt:lpstr>Azure File Sync</vt:lpstr>
      <vt:lpstr>Service Endpoints</vt:lpstr>
      <vt:lpstr>Networking </vt:lpstr>
      <vt:lpstr>Backup and Recovery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203</cp:revision>
  <cp:lastPrinted>2020-03-03T17:03:58Z</cp:lastPrinted>
  <dcterms:created xsi:type="dcterms:W3CDTF">2015-09-28T19:52:00Z</dcterms:created>
  <dcterms:modified xsi:type="dcterms:W3CDTF">2024-11-18T12:53:00Z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2024-02-11T16:56:23Z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a2e4f23b-81bf-416f-8dc7-9911e4e9a015</vt:lpwstr>
  </property>
  <property fmtid="{D5CDD505-2E9C-101B-9397-08002B2CF9AE}" pid="8" name="MSIP_Label_d31dd64d-da6b-43d5-9ac5-8dec692131c3_ContentBits">
    <vt:lpwstr>0</vt:lpwstr>
  </property>
</Properties>
</file>